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70" r:id="rId7"/>
    <p:sldId id="261" r:id="rId8"/>
    <p:sldId id="273" r:id="rId9"/>
    <p:sldId id="27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328B-030F-4197-A9EB-2A221646F8CE}" type="datetimeFigureOut">
              <a:rPr lang="da-DK" smtClean="0"/>
              <a:t>26-11-2020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831B-2F70-4D98-B399-F0A98104C9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751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328B-030F-4197-A9EB-2A221646F8CE}" type="datetimeFigureOut">
              <a:rPr lang="da-DK" smtClean="0"/>
              <a:t>26-11-2020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831B-2F70-4D98-B399-F0A98104C9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894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328B-030F-4197-A9EB-2A221646F8CE}" type="datetimeFigureOut">
              <a:rPr lang="da-DK" smtClean="0"/>
              <a:t>26-11-2020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831B-2F70-4D98-B399-F0A98104C9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605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328B-030F-4197-A9EB-2A221646F8CE}" type="datetimeFigureOut">
              <a:rPr lang="da-DK" smtClean="0"/>
              <a:t>26-11-2020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831B-2F70-4D98-B399-F0A98104C9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2916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328B-030F-4197-A9EB-2A221646F8CE}" type="datetimeFigureOut">
              <a:rPr lang="da-DK" smtClean="0"/>
              <a:t>26-11-2020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831B-2F70-4D98-B399-F0A98104C9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139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328B-030F-4197-A9EB-2A221646F8CE}" type="datetimeFigureOut">
              <a:rPr lang="da-DK" smtClean="0"/>
              <a:t>26-11-2020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831B-2F70-4D98-B399-F0A98104C9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881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328B-030F-4197-A9EB-2A221646F8CE}" type="datetimeFigureOut">
              <a:rPr lang="da-DK" smtClean="0"/>
              <a:t>26-11-2020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831B-2F70-4D98-B399-F0A98104C9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492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328B-030F-4197-A9EB-2A221646F8CE}" type="datetimeFigureOut">
              <a:rPr lang="da-DK" smtClean="0"/>
              <a:t>26-11-2020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831B-2F70-4D98-B399-F0A98104C9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4969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328B-030F-4197-A9EB-2A221646F8CE}" type="datetimeFigureOut">
              <a:rPr lang="da-DK" smtClean="0"/>
              <a:t>26-11-2020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831B-2F70-4D98-B399-F0A98104C9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90782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328B-030F-4197-A9EB-2A221646F8CE}" type="datetimeFigureOut">
              <a:rPr lang="da-DK" smtClean="0"/>
              <a:t>26-11-2020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831B-2F70-4D98-B399-F0A98104C9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8212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328B-030F-4197-A9EB-2A221646F8CE}" type="datetimeFigureOut">
              <a:rPr lang="da-DK" smtClean="0"/>
              <a:t>26-11-2020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831B-2F70-4D98-B399-F0A98104C9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8833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C328B-030F-4197-A9EB-2A221646F8CE}" type="datetimeFigureOut">
              <a:rPr lang="da-DK" smtClean="0"/>
              <a:t>26-11-2020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2831B-2F70-4D98-B399-F0A98104C9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5655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Inventory of </a:t>
            </a:r>
            <a:r>
              <a:rPr lang="da-DK" dirty="0" err="1" smtClean="0"/>
              <a:t>Interpersonal</a:t>
            </a:r>
            <a:r>
              <a:rPr lang="da-DK" dirty="0" smtClean="0"/>
              <a:t> Problems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err="1" smtClean="0"/>
              <a:t>Psykometri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73130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Samlet sample</a:t>
            </a:r>
            <a:endParaRPr lang="da-DK" dirty="0"/>
          </a:p>
        </p:txBody>
      </p:sp>
      <p:pic>
        <p:nvPicPr>
          <p:cNvPr id="2050" name="Picture 2" descr="C:\Selvrat\IIP\IntCircl\IIP cirkumplleks samlet samp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268760"/>
            <a:ext cx="5400600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2789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Sample 1</a:t>
            </a:r>
            <a:endParaRPr lang="da-DK" dirty="0"/>
          </a:p>
        </p:txBody>
      </p:sp>
      <p:pic>
        <p:nvPicPr>
          <p:cNvPr id="3074" name="Picture 2" descr="C:\Selvrat\IIP\IntCircl\IIP cirkumplleks sampl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196752"/>
            <a:ext cx="5400600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6786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Sample 2</a:t>
            </a:r>
            <a:endParaRPr lang="da-DK" dirty="0"/>
          </a:p>
        </p:txBody>
      </p:sp>
      <p:pic>
        <p:nvPicPr>
          <p:cNvPr id="4098" name="Picture 2" descr="C:\Selvrat\IIP\IntCircl\IIP cirkumplleks sampl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340768"/>
            <a:ext cx="5040560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653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Sample 3</a:t>
            </a:r>
            <a:endParaRPr lang="da-DK" dirty="0"/>
          </a:p>
        </p:txBody>
      </p:sp>
      <p:pic>
        <p:nvPicPr>
          <p:cNvPr id="5122" name="Picture 2" descr="C:\Selvrat\IIP\IntCircl\IIP cirkumplleks sampl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391" y="1340768"/>
            <a:ext cx="5275921" cy="5275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9037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Sample 4</a:t>
            </a:r>
            <a:endParaRPr lang="da-DK" dirty="0"/>
          </a:p>
        </p:txBody>
      </p:sp>
      <p:pic>
        <p:nvPicPr>
          <p:cNvPr id="6146" name="Picture 2" descr="C:\Selvrat\IIP\IntCircl\IIP cirkumplleks sample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196752"/>
            <a:ext cx="5328592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161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Sample 5</a:t>
            </a:r>
            <a:endParaRPr lang="da-DK" dirty="0"/>
          </a:p>
        </p:txBody>
      </p:sp>
      <p:pic>
        <p:nvPicPr>
          <p:cNvPr id="7170" name="Picture 2" descr="C:\Selvrat\IIP\IntCircl\IIP cirkumplleks sample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168400"/>
            <a:ext cx="5212928" cy="521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885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Sample 6</a:t>
            </a:r>
            <a:endParaRPr lang="da-DK" dirty="0"/>
          </a:p>
        </p:txBody>
      </p:sp>
      <p:pic>
        <p:nvPicPr>
          <p:cNvPr id="8194" name="Picture 2" descr="C:\Selvrat\IIP\IntCircl\IIP cirkumplleks sample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340768"/>
            <a:ext cx="5184576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401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IIP </a:t>
            </a:r>
            <a:r>
              <a:rPr lang="da-DK" dirty="0" err="1" smtClean="0"/>
              <a:t>cirkumpleks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Som det ses, lever IIP i rimelig grad op til kravene til et </a:t>
            </a:r>
            <a:r>
              <a:rPr lang="da-DK" dirty="0" err="1" smtClean="0"/>
              <a:t>cirkumpleks</a:t>
            </a:r>
            <a:endParaRPr lang="da-DK" dirty="0" smtClean="0"/>
          </a:p>
          <a:p>
            <a:r>
              <a:rPr lang="da-DK" dirty="0" smtClean="0"/>
              <a:t>Begrebsmæssigt er der tale om to dimensioner</a:t>
            </a:r>
          </a:p>
          <a:p>
            <a:r>
              <a:rPr lang="da-DK" dirty="0" smtClean="0"/>
              <a:t>Der er stærkest korrelationer mellem naboelementer</a:t>
            </a:r>
          </a:p>
          <a:p>
            <a:r>
              <a:rPr lang="da-DK" dirty="0" smtClean="0"/>
              <a:t>Der er også, men svagere, korrelationer mellem en del af elementerne med afstand på 2</a:t>
            </a:r>
          </a:p>
          <a:p>
            <a:r>
              <a:rPr lang="da-DK" dirty="0" smtClean="0"/>
              <a:t>I flere tilfælde er der negativ korrelation mellem modstående elementer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79628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Datasæt i undersøgelsen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[de 6 datasæt beskrives]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15935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Målingsmodeller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[beskrivelse af resultaterne]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9269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Målingsinvarians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Målingsinvarians:</a:t>
            </a:r>
          </a:p>
          <a:p>
            <a:pPr lvl="1"/>
            <a:r>
              <a:rPr lang="da-DK" dirty="0" smtClean="0"/>
              <a:t>På tværs af datasamples</a:t>
            </a:r>
          </a:p>
          <a:p>
            <a:pPr lvl="1"/>
            <a:r>
              <a:rPr lang="da-DK" dirty="0" smtClean="0"/>
              <a:t>Over tid (gentagne målinger)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38500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Cirkumpleks</a:t>
            </a:r>
            <a:r>
              <a:rPr lang="da-DK" dirty="0" smtClean="0"/>
              <a:t> struktur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[forklaring på oprindelse]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20107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Krav til </a:t>
            </a:r>
            <a:r>
              <a:rPr lang="da-DK" dirty="0" err="1" smtClean="0"/>
              <a:t>cirkumpleks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Et </a:t>
            </a:r>
            <a:r>
              <a:rPr lang="da-DK" dirty="0" err="1" smtClean="0"/>
              <a:t>cirkumpleks</a:t>
            </a:r>
            <a:r>
              <a:rPr lang="da-DK" dirty="0" smtClean="0"/>
              <a:t> er opbygget over to akser</a:t>
            </a:r>
          </a:p>
          <a:p>
            <a:r>
              <a:rPr lang="da-DK" dirty="0" smtClean="0"/>
              <a:t>I et </a:t>
            </a:r>
            <a:r>
              <a:rPr lang="da-DK" dirty="0" err="1" smtClean="0"/>
              <a:t>cirkumpleks</a:t>
            </a:r>
            <a:r>
              <a:rPr lang="da-DK" dirty="0" smtClean="0"/>
              <a:t>, skal naboelementer have de stærkeste korrelationer</a:t>
            </a:r>
          </a:p>
          <a:p>
            <a:r>
              <a:rPr lang="da-DK" dirty="0" smtClean="0"/>
              <a:t>Disse skal aftage med stigende afstand mellem elementerne</a:t>
            </a:r>
          </a:p>
          <a:p>
            <a:r>
              <a:rPr lang="da-DK" dirty="0" smtClean="0"/>
              <a:t>Modstående elementer skal have negative korrelationer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8269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 smtClean="0"/>
              <a:t>Cirkumpleks</a:t>
            </a:r>
            <a:r>
              <a:rPr lang="da-DK" dirty="0" smtClean="0"/>
              <a:t> struktur</a:t>
            </a:r>
            <a:endParaRPr lang="da-DK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Netværksgrafer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33183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Anvendte data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Der er anvendt faktorscores fra CFA-modeller for de 6 samples, dels hver for sig, dels som samlet sample</a:t>
            </a:r>
          </a:p>
          <a:p>
            <a:r>
              <a:rPr lang="da-DK" dirty="0" smtClean="0"/>
              <a:t>Flere samples har gentagne målinger, og det er første måling fra hvert sample som er anvendt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80038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(kommentar)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Pga. en pudsighed insisterer det program der er anvendt (JASP), på at anbringe de 8 skalaer i modsat rækkefølge af den man er vant til (altså med uret i stedet for mod uret).</a:t>
            </a:r>
          </a:p>
          <a:p>
            <a:r>
              <a:rPr lang="da-DK" dirty="0" smtClean="0"/>
              <a:t>Endvidere er hele cirklen drejet lidt, så toppunktet med skalaen AP for det meste begynder længere til højre i cirklen end på standardfiguren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39521785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252</Words>
  <Application>Microsoft Office PowerPoint</Application>
  <PresentationFormat>Skærmshow (4:3)</PresentationFormat>
  <Paragraphs>43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17</vt:i4>
      </vt:variant>
    </vt:vector>
  </HeadingPairs>
  <TitlesOfParts>
    <vt:vector size="18" baseType="lpstr">
      <vt:lpstr>Kontortema</vt:lpstr>
      <vt:lpstr>Inventory of Interpersonal Problems</vt:lpstr>
      <vt:lpstr>Datasæt i undersøgelsen</vt:lpstr>
      <vt:lpstr>Målingsmodeller</vt:lpstr>
      <vt:lpstr>Målingsinvarians</vt:lpstr>
      <vt:lpstr>Cirkumpleks struktur</vt:lpstr>
      <vt:lpstr>Krav til cirkumpleks</vt:lpstr>
      <vt:lpstr>Cirkumpleks struktur</vt:lpstr>
      <vt:lpstr>Anvendte data</vt:lpstr>
      <vt:lpstr>(kommentar)</vt:lpstr>
      <vt:lpstr>Samlet sample</vt:lpstr>
      <vt:lpstr>Sample 1</vt:lpstr>
      <vt:lpstr>Sample 2</vt:lpstr>
      <vt:lpstr>Sample 3</vt:lpstr>
      <vt:lpstr>Sample 4</vt:lpstr>
      <vt:lpstr>Sample 5</vt:lpstr>
      <vt:lpstr>Sample 6</vt:lpstr>
      <vt:lpstr>IIP cirkumpleks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Inventory of Interpersonal Problems</dc:title>
  <dc:creator>Jan Ivanouw</dc:creator>
  <cp:lastModifiedBy>Jan Ivanouw</cp:lastModifiedBy>
  <cp:revision>11</cp:revision>
  <dcterms:created xsi:type="dcterms:W3CDTF">2020-11-26T16:49:16Z</dcterms:created>
  <dcterms:modified xsi:type="dcterms:W3CDTF">2020-11-26T19:49:38Z</dcterms:modified>
</cp:coreProperties>
</file>